
<file path=[Content_Types].xml><?xml version="1.0" encoding="utf-8"?>
<Types xmlns="http://schemas.openxmlformats.org/package/2006/content-types">
  <Override PartName="/ppt/slides/slide17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15.xml" ContentType="application/vnd.openxmlformats-officedocument.presentationml.slide+xml"/>
  <Override PartName="/ppt/viewProps.xml" ContentType="application/vnd.openxmlformats-officedocument.presentationml.viewProps+xml"/>
  <Default Extension="bin" ContentType="application/vnd.openxmlformats-officedocument.presentationml.printerSettings"/>
  <Override PartName="/docProps/core.xml" ContentType="application/vnd.openxmlformats-package.core-properties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6.xml" ContentType="application/vnd.openxmlformats-officedocument.presentationml.slide+xml"/>
  <Override PartName="/ppt/slides/slide1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sldIdLst>
    <p:sldId id="256" r:id="rId2"/>
    <p:sldId id="273" r:id="rId3"/>
    <p:sldId id="258" r:id="rId4"/>
    <p:sldId id="267" r:id="rId5"/>
    <p:sldId id="268" r:id="rId6"/>
    <p:sldId id="274" r:id="rId7"/>
    <p:sldId id="266" r:id="rId8"/>
    <p:sldId id="259" r:id="rId9"/>
    <p:sldId id="269" r:id="rId10"/>
    <p:sldId id="270" r:id="rId11"/>
    <p:sldId id="275" r:id="rId12"/>
    <p:sldId id="264" r:id="rId13"/>
    <p:sldId id="260" r:id="rId14"/>
    <p:sldId id="271" r:id="rId15"/>
    <p:sldId id="272" r:id="rId16"/>
    <p:sldId id="276" r:id="rId17"/>
    <p:sldId id="265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 showOutlineIcons="0">
    <p:restoredLeft sz="17033" autoAdjust="0"/>
    <p:restoredTop sz="94660"/>
  </p:normalViewPr>
  <p:slideViewPr>
    <p:cSldViewPr snapToObjects="1">
      <p:cViewPr varScale="1">
        <p:scale>
          <a:sx n="78" d="100"/>
          <a:sy n="78" d="100"/>
        </p:scale>
        <p:origin x="-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Objects="1">
      <p:cViewPr varScale="1">
        <p:scale>
          <a:sx n="83" d="100"/>
          <a:sy n="83" d="100"/>
        </p:scale>
        <p:origin x="-2368" y="-11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slide" Target="slides/slide13.xml"/><Relationship Id="rId20" Type="http://schemas.openxmlformats.org/officeDocument/2006/relationships/printerSettings" Target="printerSettings/printerSettings1.bin"/><Relationship Id="rId4" Type="http://schemas.openxmlformats.org/officeDocument/2006/relationships/slide" Target="slides/slide3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24" Type="http://schemas.openxmlformats.org/officeDocument/2006/relationships/tableStyles" Target="tableStyles.xml"/><Relationship Id="rId6" Type="http://schemas.openxmlformats.org/officeDocument/2006/relationships/slide" Target="slides/slide5.xml"/><Relationship Id="rId16" Type="http://schemas.openxmlformats.org/officeDocument/2006/relationships/slide" Target="slides/slide15.xml"/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19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Relationship Id="rId18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E1318C-F12E-B24A-AF8E-122F9FA4D061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43131-4374-EC47-B001-B91224FF13C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343131-4374-EC47-B001-B91224FF13C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4" Type="http://schemas.openxmlformats.org/officeDocument/2006/relationships/slideLayout" Target="../slideLayouts/slideLayout4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9C243-D4E4-A54F-AC96-8C6A031A52A8}" type="datetimeFigureOut">
              <a:rPr lang="en-US" smtClean="0"/>
              <a:pPr/>
              <a:t>2/8/11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005409-F7DC-AE44-BF15-4BCF201E855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Handwriting - Dakota"/>
              </a:rPr>
              <a:t>Elements</a:t>
            </a:r>
            <a:r>
              <a:rPr lang="en-US" dirty="0" smtClean="0"/>
              <a:t> </a:t>
            </a:r>
            <a:r>
              <a:rPr lang="en-US" dirty="0" smtClean="0">
                <a:latin typeface="Handwriting - Dakota"/>
              </a:rPr>
              <a:t>of Story</a:t>
            </a:r>
            <a:endParaRPr lang="en-US" dirty="0">
              <a:latin typeface="Handwriting - Dakota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9327" y="2438400"/>
            <a:ext cx="3314700" cy="3797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Turning Point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Point of climax, marks the end of Act 2/beginning of Act 3</a:t>
            </a:r>
          </a:p>
          <a:p>
            <a:r>
              <a:rPr lang="en-US" dirty="0" smtClean="0"/>
              <a:t> The plot reaches its maximum tension and the forces in opposition confront each other at a peak of physical or emotional action.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Handwriting - Dakota"/>
              </a:rPr>
              <a:t>Plot: Three Act Structure</a:t>
            </a:r>
            <a:endParaRPr lang="en-US" dirty="0">
              <a:latin typeface="Handwriting - Dakota"/>
            </a:endParaRPr>
          </a:p>
        </p:txBody>
      </p:sp>
      <p:pic>
        <p:nvPicPr>
          <p:cNvPr id="5" name="Picture 4" descr="Three Act Structure Diagr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05001"/>
            <a:ext cx="77724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1981200"/>
            <a:ext cx="2438400" cy="39243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andwriting - Dakota"/>
              </a:rPr>
              <a:t>Act Three</a:t>
            </a:r>
            <a:endParaRPr lang="en-US" dirty="0">
              <a:latin typeface="Handwriting - Dakot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Falling Action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Resolution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Falling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Action that occurs as a direct result of the turning point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Resolution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Final state of characters and action of the film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Handwriting - Dakota"/>
              </a:rPr>
              <a:t>Plot: Three Act Structure</a:t>
            </a:r>
            <a:endParaRPr lang="en-US" dirty="0">
              <a:latin typeface="Handwriting - Dakota"/>
            </a:endParaRPr>
          </a:p>
        </p:txBody>
      </p:sp>
      <p:pic>
        <p:nvPicPr>
          <p:cNvPr id="5" name="Picture 4" descr="Three Act Structure Diagr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05001"/>
            <a:ext cx="77724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9700" y="1905000"/>
            <a:ext cx="63246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Handwriting - Dakota"/>
              </a:rPr>
              <a:t>Plot: Three Act Structure</a:t>
            </a:r>
            <a:endParaRPr lang="en-US" dirty="0">
              <a:latin typeface="Handwriting - Dakota"/>
            </a:endParaRPr>
          </a:p>
        </p:txBody>
      </p:sp>
      <p:pic>
        <p:nvPicPr>
          <p:cNvPr id="5" name="Picture 4" descr="Three Act Structure Diagr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05001"/>
            <a:ext cx="77724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andwriting - Dakota"/>
              </a:rPr>
              <a:t>Act One</a:t>
            </a:r>
            <a:endParaRPr lang="en-US" dirty="0">
              <a:latin typeface="Handwriting - Dakot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Exposition</a:t>
            </a:r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Inciting Incident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Main characters, story’s general mood is set,  physical setting exposed</a:t>
            </a:r>
          </a:p>
          <a:p>
            <a:pPr lvl="1"/>
            <a:r>
              <a:rPr lang="en-US" dirty="0" smtClean="0"/>
              <a:t>Who, what, where, when</a:t>
            </a:r>
          </a:p>
          <a:p>
            <a:pPr lvl="1">
              <a:buNone/>
            </a:pPr>
            <a:endParaRPr lang="en-US" dirty="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Inciting Incident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 event in the first act that sets the plot in motion</a:t>
            </a:r>
          </a:p>
          <a:p>
            <a:r>
              <a:rPr lang="en-US" dirty="0" smtClean="0"/>
              <a:t>Happens about half-way through the first act</a:t>
            </a:r>
          </a:p>
          <a:p>
            <a:pPr lvl="1"/>
            <a:r>
              <a:rPr lang="en-US" dirty="0" smtClean="0"/>
              <a:t>Feature Film=first 15 min.</a:t>
            </a:r>
          </a:p>
          <a:p>
            <a:pPr lvl="1"/>
            <a:r>
              <a:rPr lang="en-US" dirty="0" smtClean="0"/>
              <a:t>Television sitcom or short film, first 2-5 min.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dirty="0" smtClean="0">
                <a:latin typeface="Handwriting - Dakota"/>
              </a:rPr>
              <a:t>Plot: Three Act Structure</a:t>
            </a:r>
            <a:endParaRPr lang="en-US" dirty="0">
              <a:latin typeface="Handwriting - Dakota"/>
            </a:endParaRPr>
          </a:p>
        </p:txBody>
      </p:sp>
      <p:pic>
        <p:nvPicPr>
          <p:cNvPr id="5" name="Picture 4" descr="Three Act Structure Diagram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905001"/>
            <a:ext cx="7772400" cy="4495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7200" y="1562100"/>
            <a:ext cx="609600" cy="3733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andwriting - Dakota"/>
              </a:rPr>
              <a:t>Act Two</a:t>
            </a:r>
            <a:endParaRPr lang="en-US" dirty="0">
              <a:latin typeface="Handwriting - Dakota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Rising Action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Turning Point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Rising 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Obstacles that prevent main character from achieving goal</a:t>
            </a:r>
          </a:p>
          <a:p>
            <a:r>
              <a:rPr lang="en-US" dirty="0" smtClean="0"/>
              <a:t>First Culmination: main character is close to achieving goal, then everything falls apart.</a:t>
            </a:r>
          </a:p>
          <a:p>
            <a:r>
              <a:rPr lang="en-US" dirty="0" smtClean="0"/>
              <a:t>Midpoint: halfway through where main character reaches lowest point and seems farthest from fulfilling goal.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326</TotalTime>
  <Words>210</Words>
  <Application>Microsoft Macintosh PowerPoint</Application>
  <PresentationFormat>On-screen Show (4:3)</PresentationFormat>
  <Paragraphs>35</Paragraphs>
  <Slides>17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Elements of Story</vt:lpstr>
      <vt:lpstr>Plot: Three Act Structure</vt:lpstr>
      <vt:lpstr>Act One</vt:lpstr>
      <vt:lpstr>Exposition</vt:lpstr>
      <vt:lpstr>Inciting Incident</vt:lpstr>
      <vt:lpstr>Plot: Three Act Structure</vt:lpstr>
      <vt:lpstr> </vt:lpstr>
      <vt:lpstr>Act Two</vt:lpstr>
      <vt:lpstr>Rising Action</vt:lpstr>
      <vt:lpstr>Turning Point</vt:lpstr>
      <vt:lpstr>Plot: Three Act Structure</vt:lpstr>
      <vt:lpstr>Slide 12</vt:lpstr>
      <vt:lpstr>Act Three</vt:lpstr>
      <vt:lpstr>Falling Action</vt:lpstr>
      <vt:lpstr>Resolution</vt:lpstr>
      <vt:lpstr>Plot: Three Act Structure</vt:lpstr>
      <vt:lpstr>Slide 17</vt:lpstr>
    </vt:vector>
  </TitlesOfParts>
  <Company>Chapman Univeristy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Elements of Story</dc:title>
  <dc:creator>Angela Hall</dc:creator>
  <cp:lastModifiedBy>Angela Hall</cp:lastModifiedBy>
  <cp:revision>5</cp:revision>
  <dcterms:created xsi:type="dcterms:W3CDTF">2011-02-08T19:06:12Z</dcterms:created>
  <dcterms:modified xsi:type="dcterms:W3CDTF">2011-02-08T22:21:50Z</dcterms:modified>
</cp:coreProperties>
</file>